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Open Sans" panose="020B0604020202020204" charset="0"/>
      <p:regular r:id="rId10"/>
    </p:embeddedFont>
    <p:embeddedFont>
      <p:font typeface="Quicksand" panose="020B0604020202020204" charset="0"/>
      <p:regular r:id="rId11"/>
    </p:embeddedFont>
    <p:embeddedFont>
      <p:font typeface="Open Sans Light" panose="020B0604020202020204" charset="0"/>
      <p:regular r:id="rId12"/>
    </p:embeddedFont>
    <p:embeddedFont>
      <p:font typeface="Open Sans Light Italics" panose="020B0604020202020204" charset="0"/>
      <p:regular r:id="rId13"/>
    </p:embeddedFont>
    <p:embeddedFont>
      <p:font typeface="Dosis Extra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-3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5" name="Group 5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78294" y="2844318"/>
            <a:ext cx="9316309" cy="128279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33512" y="4616161"/>
            <a:ext cx="8296112" cy="137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Quicksand"/>
              </a:rPr>
              <a:t>and Family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33512" y="2202656"/>
            <a:ext cx="11835389" cy="74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FFFFFF"/>
                </a:solidFill>
                <a:latin typeface="Quicksand"/>
              </a:rPr>
              <a:t>Materi</a:t>
            </a:r>
            <a:r>
              <a:rPr lang="en-US" sz="4500" dirty="0">
                <a:solidFill>
                  <a:srgbClr val="FFFFFF"/>
                </a:solidFill>
                <a:latin typeface="Quicksand"/>
              </a:rPr>
              <a:t> Introduction </a:t>
            </a:r>
            <a:r>
              <a:rPr lang="en-US" sz="4500" dirty="0" err="1">
                <a:solidFill>
                  <a:srgbClr val="FFFFFF"/>
                </a:solidFill>
                <a:latin typeface="Quicksand"/>
              </a:rPr>
              <a:t>Kelas</a:t>
            </a:r>
            <a:r>
              <a:rPr lang="en-US" sz="4500" dirty="0">
                <a:solidFill>
                  <a:srgbClr val="FFFFFF"/>
                </a:solidFill>
                <a:latin typeface="Quicksand"/>
              </a:rPr>
              <a:t> 10 (Speaking)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Quicksand"/>
              </a:rPr>
              <a:t>duobahasa.com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2133512" y="2918563"/>
            <a:ext cx="9547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400"/>
              </a:lnSpc>
            </a:pPr>
            <a:r>
              <a:rPr lang="en-US" sz="9600" dirty="0">
                <a:solidFill>
                  <a:srgbClr val="FFFFFF"/>
                </a:solidFill>
                <a:latin typeface="Dosis Extra Bold"/>
              </a:rPr>
              <a:t>Talking About Self</a:t>
            </a:r>
            <a:endParaRPr lang="en-US" sz="9600" dirty="0">
              <a:solidFill>
                <a:srgbClr val="FFFFFF"/>
              </a:solidFill>
              <a:latin typeface="Dosis Extr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2133586"/>
            <a:ext cx="9027319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Pengertian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Talking About Self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7837" y="3135569"/>
            <a:ext cx="12769868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Talking about self means to tell people some basic information about yourself, like</a:t>
            </a:r>
            <a:r>
              <a:rPr lang="en-US" sz="3400" dirty="0" smtClean="0">
                <a:solidFill>
                  <a:srgbClr val="000000"/>
                </a:solidFill>
                <a:latin typeface="Open Sans Light"/>
              </a:rPr>
              <a:t>:</a:t>
            </a:r>
            <a:endParaRPr lang="en-US" sz="340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6807" y="4502371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name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Where you're from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favorite subjects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hobbies</a:t>
            </a: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etc.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2133586"/>
            <a:ext cx="9892824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Pengertian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Talking About Family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7837" y="3135569"/>
            <a:ext cx="12769868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Talking about family means to tell people some basic information about your family, like</a:t>
            </a:r>
            <a:r>
              <a:rPr lang="en-US" sz="3400" dirty="0" smtClean="0">
                <a:solidFill>
                  <a:srgbClr val="000000"/>
                </a:solidFill>
                <a:latin typeface="Open Sans Light"/>
              </a:rPr>
              <a:t>:</a:t>
            </a:r>
            <a:endParaRPr lang="en-US" sz="340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4339394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parent's name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parent's job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brother's or sister's name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Your brother's or sister's job</a:t>
            </a: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etc.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2133586"/>
            <a:ext cx="10430510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Contoh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Open Sans"/>
              </a:rPr>
              <a:t>Kalimat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Talking About Self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7837" y="3135569"/>
            <a:ext cx="12769868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Berikut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contoh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frasa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(phrase)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sekaligus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contoh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kalimat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Introduction: Talking About Self</a:t>
            </a:r>
            <a:r>
              <a:rPr lang="en-US" sz="3399" dirty="0" smtClean="0">
                <a:solidFill>
                  <a:srgbClr val="000000"/>
                </a:solidFill>
                <a:latin typeface="Open Sans Light"/>
              </a:rPr>
              <a:t>: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4330938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Hello. Let me introduce myself, my name is Marshall D. Teach.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Hi. I’m Marshall.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I’d like to introduce myself, I’m Marshall.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Pleased to meet you, I’m Marshall.</a:t>
            </a: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Nice to meet you, I’m Marshall.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2133586"/>
            <a:ext cx="13693500" cy="181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Contoh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Open Sans"/>
              </a:rPr>
              <a:t>Kalimat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Talking About Others (family and </a:t>
            </a:r>
            <a:r>
              <a:rPr lang="en-US" sz="5200" dirty="0" err="1">
                <a:solidFill>
                  <a:srgbClr val="000000"/>
                </a:solidFill>
                <a:latin typeface="Open Sans"/>
              </a:rPr>
              <a:t>othe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people)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7837" y="4195294"/>
            <a:ext cx="12769868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Berikut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contoh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frasa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(phrase)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sekaligus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contoh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kalimat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Talking About Family</a:t>
            </a:r>
            <a:r>
              <a:rPr lang="en-US" sz="3399" dirty="0" smtClean="0">
                <a:solidFill>
                  <a:srgbClr val="000000"/>
                </a:solidFill>
                <a:latin typeface="Open Sans Light"/>
              </a:rPr>
              <a:t>: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5385043"/>
            <a:ext cx="103409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My father is an English Teacher.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I have two brothers, they are Ace and Sabo.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My mother is a housewife.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I would like you to meet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Usop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Hi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Gendis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, this is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Yati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. Hi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Yati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, this is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Gendis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.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2133586"/>
            <a:ext cx="12801758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Contoh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text Talking About Self and Family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9727" y="3161416"/>
            <a:ext cx="12769868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My name is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Gendis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. I have two sisters. They are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Ayu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 and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Putri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Ayu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 is older than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Putri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 and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Ayu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 is younger than me. My father’s name is Hartono. He works as a manager. My mother’s name is </a:t>
            </a:r>
            <a:r>
              <a:rPr lang="en-US" sz="3399" dirty="0" err="1">
                <a:solidFill>
                  <a:srgbClr val="000000"/>
                </a:solidFill>
                <a:latin typeface="Open Sans Light Italics"/>
              </a:rPr>
              <a:t>Wati</a:t>
            </a:r>
            <a:r>
              <a:rPr lang="en-US" sz="3399" dirty="0">
                <a:solidFill>
                  <a:srgbClr val="000000"/>
                </a:solidFill>
                <a:latin typeface="Open Sans Light Italics"/>
              </a:rPr>
              <a:t>. She is a housewife. My favorite subjects are Math, English, and Computer. I have my hobbies, they are playing football, writing on a blog, etc. I love my country very much because it has the best people, me, and my family.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7837" y="1415408"/>
            <a:ext cx="13217366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Video </a:t>
            </a:r>
            <a:r>
              <a:rPr lang="en-US" sz="5200" dirty="0" err="1">
                <a:solidFill>
                  <a:srgbClr val="000000"/>
                </a:solidFill>
                <a:latin typeface="Open Sans"/>
              </a:rPr>
              <a:t>Materi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Talking About Self and Others</a:t>
            </a:r>
          </a:p>
        </p:txBody>
      </p:sp>
      <p:pic>
        <p:nvPicPr>
          <p:cNvPr id="11" name="MATERI BAHASA INGGRIS KELAS X INTRODUCING SELF AND OTHERS - Duobahasa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5094" y="2303138"/>
            <a:ext cx="11605306" cy="652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877050"/>
            <a:ext cx="18288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81100" y="1133475"/>
            <a:ext cx="16230600" cy="8960106"/>
            <a:chOff x="0" y="0"/>
            <a:chExt cx="21640800" cy="119468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/>
            <a:stretch>
              <a:fillRect/>
            </a:stretch>
          </p:blipFill>
          <p:spPr>
            <a:xfrm>
              <a:off x="4270830" y="9439992"/>
              <a:ext cx="12692740" cy="2506816"/>
            </a:xfrm>
            <a:prstGeom prst="rect">
              <a:avLst/>
            </a:prstGeom>
          </p:spPr>
        </p:pic>
        <p:grpSp>
          <p:nvGrpSpPr>
            <p:cNvPr id="5" name="Group 5"/>
            <p:cNvGrpSpPr/>
            <p:nvPr/>
          </p:nvGrpSpPr>
          <p:grpSpPr>
            <a:xfrm>
              <a:off x="0" y="0"/>
              <a:ext cx="21640800" cy="10693400"/>
              <a:chOff x="0" y="0"/>
              <a:chExt cx="5490351" cy="27129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490351" cy="271295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712955">
                    <a:moveTo>
                      <a:pt x="5365891" y="2712955"/>
                    </a:moveTo>
                    <a:lnTo>
                      <a:pt x="124460" y="2712955"/>
                    </a:lnTo>
                    <a:cubicBezTo>
                      <a:pt x="55880" y="2712955"/>
                      <a:pt x="0" y="2657075"/>
                      <a:pt x="0" y="25884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588495"/>
                    </a:lnTo>
                    <a:cubicBezTo>
                      <a:pt x="5490351" y="2657075"/>
                      <a:pt x="5434471" y="2712955"/>
                      <a:pt x="5365891" y="2712955"/>
                    </a:cubicBezTo>
                    <a:close/>
                  </a:path>
                </a:pathLst>
              </a:custGeom>
              <a:solidFill>
                <a:srgbClr val="E6B831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78294" y="2844318"/>
            <a:ext cx="9316309" cy="128279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2600">
            <a:off x="513392" y="271139"/>
            <a:ext cx="2181553" cy="24790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33512" y="2949286"/>
            <a:ext cx="11835389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0"/>
              </a:lnSpc>
            </a:pPr>
            <a:r>
              <a:rPr lang="en-US" sz="12000" dirty="0" err="1">
                <a:solidFill>
                  <a:srgbClr val="FFFFFF"/>
                </a:solidFill>
                <a:latin typeface="Dosis Extra Bold"/>
              </a:rPr>
              <a:t>Terima</a:t>
            </a:r>
            <a:r>
              <a:rPr lang="en-US" sz="12000" dirty="0">
                <a:solidFill>
                  <a:srgbClr val="FFFFFF"/>
                </a:solidFill>
                <a:latin typeface="Dosis Extra Bold"/>
              </a:rPr>
              <a:t> </a:t>
            </a:r>
            <a:r>
              <a:rPr lang="en-US" sz="12000" dirty="0" err="1">
                <a:solidFill>
                  <a:srgbClr val="FFFFFF"/>
                </a:solidFill>
                <a:latin typeface="Dosis Extra Bold"/>
              </a:rPr>
              <a:t>kasih</a:t>
            </a:r>
            <a:endParaRPr lang="en-US" sz="12000" dirty="0">
              <a:solidFill>
                <a:srgbClr val="FFFFFF"/>
              </a:solidFill>
              <a:latin typeface="Dosi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680807" y="9191625"/>
            <a:ext cx="821379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chemeClr val="bg1"/>
                </a:solidFill>
                <a:latin typeface="Quicksand"/>
              </a:rPr>
              <a:t>duobahasa.com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338</Words>
  <Application>Microsoft Office PowerPoint</Application>
  <PresentationFormat>Custom</PresentationFormat>
  <Paragraphs>43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Open Sans</vt:lpstr>
      <vt:lpstr>Quicksand</vt:lpstr>
      <vt:lpstr>Arial</vt:lpstr>
      <vt:lpstr>Open Sans Light</vt:lpstr>
      <vt:lpstr>Open Sans Light Italics</vt:lpstr>
      <vt:lpstr>Dosis Extra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 My name is</dc:title>
  <dc:creator>Eko Yuliawan</dc:creator>
  <cp:lastModifiedBy>Eko Yuliawan</cp:lastModifiedBy>
  <cp:revision>8</cp:revision>
  <dcterms:created xsi:type="dcterms:W3CDTF">2006-08-16T00:00:00Z</dcterms:created>
  <dcterms:modified xsi:type="dcterms:W3CDTF">2021-08-03T13:43:28Z</dcterms:modified>
  <dc:identifier>DAEk96L7lZs</dc:identifier>
</cp:coreProperties>
</file>